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6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úhe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úhlý trojúhe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úhe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11" name="Přímá spojovací čár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úhlý trojúhe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Formát stránky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Okraje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</a:p>
          <a:p>
            <a:pPr>
              <a:buNone/>
            </a:pPr>
            <a:r>
              <a:rPr lang="cs-CZ" dirty="0" smtClean="0"/>
              <a:t>Rozložení stránky</a:t>
            </a: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Skupina: </a:t>
            </a:r>
          </a:p>
          <a:p>
            <a:pPr>
              <a:buNone/>
            </a:pPr>
            <a:r>
              <a:rPr lang="cs-CZ" dirty="0" smtClean="0"/>
              <a:t>Vzhled stránky</a:t>
            </a:r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2050" y="1914525"/>
            <a:ext cx="417195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obsahu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Odkazy</a:t>
            </a:r>
          </a:p>
          <a:p>
            <a:pPr>
              <a:buNone/>
            </a:pPr>
            <a:r>
              <a:rPr lang="cs-CZ" b="1" dirty="0" smtClean="0"/>
              <a:t>Skupina: </a:t>
            </a:r>
            <a:r>
              <a:rPr lang="cs-CZ" dirty="0" smtClean="0"/>
              <a:t>Obsah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052736"/>
            <a:ext cx="395287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Barva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Karta: Vzhled stránky, Skupina: Rozložení stránky</a:t>
            </a:r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2936"/>
            <a:ext cx="5759177" cy="373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Vodoznak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</a:p>
          <a:p>
            <a:pPr>
              <a:buNone/>
            </a:pPr>
            <a:r>
              <a:rPr lang="cs-CZ" dirty="0" smtClean="0"/>
              <a:t>Vzhled stránky, 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b="1" dirty="0" smtClean="0"/>
              <a:t>Skupina: </a:t>
            </a:r>
          </a:p>
          <a:p>
            <a:pPr>
              <a:buNone/>
            </a:pPr>
            <a:r>
              <a:rPr lang="cs-CZ" dirty="0" smtClean="0"/>
              <a:t>Rozložení stránky</a:t>
            </a:r>
          </a:p>
          <a:p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132856"/>
            <a:ext cx="41719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(04.09.2012)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Zdroje obrázků</a:t>
            </a:r>
            <a:r>
              <a:rPr lang="cs-CZ" smtClean="0"/>
              <a:t>: Vlastní tvorba</a:t>
            </a:r>
          </a:p>
          <a:p>
            <a:pPr>
              <a:buNone/>
            </a:pPr>
            <a:r>
              <a:rPr lang="cs-CZ" dirty="0" smtClean="0"/>
              <a:t>Literatura</a:t>
            </a:r>
            <a:endParaRPr lang="cs-CZ" dirty="0" smtClean="0"/>
          </a:p>
          <a:p>
            <a:r>
              <a:rPr lang="cs-CZ" dirty="0" smtClean="0"/>
              <a:t>Pavel Roubal Microsoft Windows XP jednoduše,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r>
              <a:rPr lang="cs-CZ" dirty="0" smtClean="0"/>
              <a:t>Jiří Havelka, Petr </a:t>
            </a:r>
            <a:r>
              <a:rPr lang="cs-CZ" dirty="0" err="1" smtClean="0"/>
              <a:t>Samšuk</a:t>
            </a:r>
            <a:r>
              <a:rPr lang="cs-CZ" dirty="0" smtClean="0"/>
              <a:t>, Pavel Roubal První kroky s počítačem ,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Ohraničení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/>
          <a:lstStyle/>
          <a:p>
            <a:r>
              <a:rPr lang="cs-CZ" dirty="0" smtClean="0"/>
              <a:t>Definuje ohraničení celé stránky v dokumentu</a:t>
            </a:r>
          </a:p>
          <a:p>
            <a:endParaRPr lang="cs-CZ" dirty="0" smtClean="0"/>
          </a:p>
          <a:p>
            <a:pPr>
              <a:buNone/>
            </a:pPr>
            <a:r>
              <a:rPr lang="cs-CZ" b="1" dirty="0" smtClean="0"/>
              <a:t>Karta:</a:t>
            </a:r>
          </a:p>
          <a:p>
            <a:pPr>
              <a:buNone/>
            </a:pPr>
            <a:r>
              <a:rPr lang="cs-CZ" dirty="0" smtClean="0"/>
              <a:t>Rozložení stránky</a:t>
            </a:r>
          </a:p>
          <a:p>
            <a:pPr>
              <a:buNone/>
            </a:pPr>
            <a:r>
              <a:rPr lang="cs-CZ" b="1" dirty="0" smtClean="0"/>
              <a:t>Skupina:</a:t>
            </a:r>
          </a:p>
          <a:p>
            <a:pPr>
              <a:buNone/>
            </a:pPr>
            <a:r>
              <a:rPr lang="cs-CZ" dirty="0" smtClean="0"/>
              <a:t>Pozadí stránky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478988"/>
            <a:ext cx="5076056" cy="437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 stránky na šířku</a:t>
            </a:r>
            <a:endParaRPr lang="cs-C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6500589" cy="403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/>
          <p:nvPr/>
        </p:nvSpPr>
        <p:spPr>
          <a:xfrm>
            <a:off x="539552" y="1628800"/>
            <a:ext cx="8465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/>
              <a:t>Karta:</a:t>
            </a:r>
            <a:r>
              <a:rPr lang="cs-CZ" sz="2800" dirty="0" smtClean="0"/>
              <a:t> Rozložení stránky, </a:t>
            </a:r>
            <a:r>
              <a:rPr lang="cs-CZ" sz="2800" b="1" dirty="0" smtClean="0"/>
              <a:t>Skupina:</a:t>
            </a:r>
            <a:r>
              <a:rPr lang="cs-CZ" sz="2800" dirty="0" smtClean="0"/>
              <a:t> Vzhled stránky</a:t>
            </a:r>
            <a:endParaRPr lang="cs-CZ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Velikost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Rozložení Stránky </a:t>
            </a:r>
          </a:p>
          <a:p>
            <a:pPr>
              <a:buNone/>
            </a:pPr>
            <a:r>
              <a:rPr lang="cs-CZ" b="1" dirty="0" smtClean="0"/>
              <a:t>Skupina: </a:t>
            </a:r>
            <a:r>
              <a:rPr lang="cs-CZ" dirty="0" smtClean="0"/>
              <a:t>Vzhled stránky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96952"/>
            <a:ext cx="4756398" cy="357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Záhlaví a zápatí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Záhlaví </a:t>
            </a:r>
            <a:r>
              <a:rPr lang="cs-CZ" dirty="0" smtClean="0"/>
              <a:t>– oblast dokumentu v horní části stránky</a:t>
            </a:r>
          </a:p>
          <a:p>
            <a:r>
              <a:rPr lang="cs-CZ" b="1" dirty="0" smtClean="0"/>
              <a:t>Zápatí </a:t>
            </a:r>
            <a:r>
              <a:rPr lang="cs-CZ" dirty="0" smtClean="0"/>
              <a:t>– oblast dokumentu v dolní části stránky</a:t>
            </a:r>
          </a:p>
          <a:p>
            <a:r>
              <a:rPr lang="cs-CZ" b="1" dirty="0" smtClean="0"/>
              <a:t>Vlastnost záhlaví a zápatí: </a:t>
            </a:r>
            <a:r>
              <a:rPr lang="cs-CZ" dirty="0" smtClean="0"/>
              <a:t>objekty a text, které vložím do záhlaví a zápatí se objeví na každé stránce dokumentu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Záhlaví a zápatí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Vložit, </a:t>
            </a:r>
            <a:r>
              <a:rPr lang="cs-CZ" sz="2800" b="1" dirty="0" smtClean="0"/>
              <a:t>Skupina:</a:t>
            </a:r>
            <a:r>
              <a:rPr lang="cs-CZ" sz="2800" dirty="0" smtClean="0"/>
              <a:t> Záhlaví a zápatí</a:t>
            </a:r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08920"/>
            <a:ext cx="5584448" cy="310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Číslo stránky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Vložit, </a:t>
            </a:r>
            <a:r>
              <a:rPr lang="cs-CZ" sz="3200" b="1" dirty="0" smtClean="0"/>
              <a:t>Skupina:</a:t>
            </a:r>
            <a:r>
              <a:rPr lang="cs-CZ" sz="3200" dirty="0" smtClean="0"/>
              <a:t> Záhlaví a zápatí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068960"/>
            <a:ext cx="67341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Sloupce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Rozložení stránky</a:t>
            </a:r>
            <a:r>
              <a:rPr lang="cs-CZ" sz="2800" dirty="0" smtClean="0"/>
              <a:t> </a:t>
            </a:r>
          </a:p>
          <a:p>
            <a:pPr>
              <a:buNone/>
            </a:pPr>
            <a:r>
              <a:rPr lang="cs-CZ" sz="2800" b="1" dirty="0" smtClean="0"/>
              <a:t>Skupina:</a:t>
            </a:r>
            <a:r>
              <a:rPr lang="cs-CZ" sz="2800" dirty="0" smtClean="0"/>
              <a:t> Vzhled stránky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996952"/>
            <a:ext cx="41719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Poznámka pod čarou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</a:t>
            </a:r>
            <a:r>
              <a:rPr lang="cs-CZ" dirty="0" smtClean="0"/>
              <a:t> Odkazy, </a:t>
            </a:r>
            <a:r>
              <a:rPr lang="cs-CZ" b="1" dirty="0" smtClean="0"/>
              <a:t>Skupina:</a:t>
            </a:r>
            <a:r>
              <a:rPr lang="cs-CZ" dirty="0" smtClean="0"/>
              <a:t> Poznámky pod čarou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284984"/>
            <a:ext cx="5470004" cy="301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lent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alen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alen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</TotalTime>
  <Words>167</Words>
  <Application>Microsoft Office PowerPoint</Application>
  <PresentationFormat>Předvádění na obrazovce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Talent</vt:lpstr>
      <vt:lpstr>Formát stránky</vt:lpstr>
      <vt:lpstr>Ohraničení stránky</vt:lpstr>
      <vt:lpstr>Orientace stránky na šířku</vt:lpstr>
      <vt:lpstr>Velikost Stránky</vt:lpstr>
      <vt:lpstr>Záhlaví a zápatí</vt:lpstr>
      <vt:lpstr>Záhlaví a zápatí</vt:lpstr>
      <vt:lpstr>Číslo stránky </vt:lpstr>
      <vt:lpstr>Sloupce textu</vt:lpstr>
      <vt:lpstr>Poznámka pod čarou</vt:lpstr>
      <vt:lpstr>Okraje stránky</vt:lpstr>
      <vt:lpstr>Vložení obsahu</vt:lpstr>
      <vt:lpstr>Barva stránky</vt:lpstr>
      <vt:lpstr>Vodoznak</vt:lpstr>
      <vt:lpstr>Zdroje (04.09.2012)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Formát stránky</dc:title>
  <cp:lastModifiedBy>Ondra</cp:lastModifiedBy>
  <cp:revision>8</cp:revision>
  <dcterms:modified xsi:type="dcterms:W3CDTF">2012-11-26T15:42:40Z</dcterms:modified>
</cp:coreProperties>
</file>